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96753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плавания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детском саду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плаванию: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Великанова Т.С.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8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DCIM\109PHOTO\SAM_4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420542" cy="33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J:\DCIM\109PHOTO\SAM_4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15" y="2708920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4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DCIM\109PHOTO\SAM_4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" y="692150"/>
            <a:ext cx="7507138" cy="56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8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DCIM\109PHOTO\SAM_4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9" y="620713"/>
            <a:ext cx="73406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1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CIM\109PHOTO\SAM_4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2763">
            <a:off x="-100093" y="1070292"/>
            <a:ext cx="5174300" cy="38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DCIM\109PHOTO\SAM_4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3437">
            <a:off x="3874978" y="1860684"/>
            <a:ext cx="5311455" cy="39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5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DCIM\109PHOTO\SAM_4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6768752" cy="50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DCIM\109PHOTO\SAM_4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8733">
            <a:off x="4297858" y="2008547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6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DCIM\109PHOTO\SAM_4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4428"/>
            <a:ext cx="7407275" cy="5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7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CIM\109PHOTO\SAM_4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DCIM\109PHOTO\SAM_4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7336">
            <a:off x="4396160" y="1982011"/>
            <a:ext cx="5133606" cy="385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2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DCIM\109PHOTO\SAM_4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" y="692150"/>
            <a:ext cx="7245350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4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CIM\109PHOTO\SAM_4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DCIM\109PHOTO\SAM_4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6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DCIM\109PHOTO\SAM_4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02" y="765175"/>
            <a:ext cx="7192433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1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DCIM\109PHOTO\SAM_4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636566" cy="34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J:\DCIM\109PHOTO\SAM_4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77026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8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12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Организация плавания  в 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плавания  в  детском саду</dc:title>
  <dc:creator>USER</dc:creator>
  <cp:lastModifiedBy>USER</cp:lastModifiedBy>
  <cp:revision>4</cp:revision>
  <dcterms:created xsi:type="dcterms:W3CDTF">2014-05-27T05:38:20Z</dcterms:created>
  <dcterms:modified xsi:type="dcterms:W3CDTF">2014-05-27T06:16:28Z</dcterms:modified>
</cp:coreProperties>
</file>